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" d="100"/>
          <a:sy n="10" d="100"/>
        </p:scale>
        <p:origin x="2760" y="302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5541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606" userDrawn="1">
          <p15:clr>
            <a:srgbClr val="FBAE40"/>
          </p15:clr>
        </p15:guide>
        <p15:guide id="2" pos="1020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43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46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67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31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63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20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49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09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9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79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Forma, Quadrado&#10;&#10;O conteúdo gerado por IA pode estar incorreto.">
            <a:extLst>
              <a:ext uri="{FF2B5EF4-FFF2-40B4-BE49-F238E27FC236}">
                <a16:creationId xmlns:a16="http://schemas.microsoft.com/office/drawing/2014/main" id="{E67319FC-569A-D6C6-8E40-DF6E878562B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25"/>
            <a:ext cx="32399288" cy="4319058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8FE29A-33D7-4A8C-873F-7ADFCF8B1BA5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CBB215-40E3-4C04-A075-8EE349C610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14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12E7874A-9BB6-E51E-D057-BCD677B18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451" y="4671060"/>
            <a:ext cx="27944386" cy="302514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F8A6AAE6-462C-7AA4-FAA4-1EE8960E3A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7451" y="8458200"/>
            <a:ext cx="13769697" cy="327660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98F17D13-CC81-88B7-75F5-3ACB18F72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02140" y="8458200"/>
            <a:ext cx="13769697" cy="3276600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49879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Henrique Santos da Silva</dc:creator>
  <cp:lastModifiedBy>Pedro Henrique Santos da Silva</cp:lastModifiedBy>
  <cp:revision>1</cp:revision>
  <dcterms:created xsi:type="dcterms:W3CDTF">2025-09-12T02:11:21Z</dcterms:created>
  <dcterms:modified xsi:type="dcterms:W3CDTF">2025-09-12T02:13:52Z</dcterms:modified>
</cp:coreProperties>
</file>